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63" r:id="rId4"/>
    <p:sldId id="264" r:id="rId5"/>
    <p:sldId id="258" r:id="rId6"/>
    <p:sldId id="265" r:id="rId7"/>
    <p:sldId id="260" r:id="rId8"/>
    <p:sldId id="261" r:id="rId9"/>
    <p:sldId id="262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60"/>
  </p:normalViewPr>
  <p:slideViewPr>
    <p:cSldViewPr snapToGrid="0">
      <p:cViewPr varScale="1">
        <p:scale>
          <a:sx n="62" d="100"/>
          <a:sy n="62" d="100"/>
        </p:scale>
        <p:origin x="4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20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26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86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8776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67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033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411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120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6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48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08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1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95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857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04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8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2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D92A-18EE-44AD-8F99-62BE2E57C8CB}" type="datetimeFigureOut">
              <a:rPr lang="zh-TW" altLang="en-US" smtClean="0"/>
              <a:t>2022/6/21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058AC-36AD-4771-808D-D0CC90080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741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3D1E11-50CA-F3DF-49D8-72D8F28BA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6600" dirty="0">
                <a:latin typeface="FZYaoTi" panose="02010601030101010101" pitchFamily="2" charset="-122"/>
                <a:ea typeface="FZYaoTi" panose="02010601030101010101" pitchFamily="2" charset="-122"/>
              </a:rPr>
              <a:t>螢幕使用計時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A8C120-5A61-5457-2096-09FE029E8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1850" y="5237162"/>
            <a:ext cx="4819650" cy="971550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第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23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組 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109590029 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資工二 鄭傳脩</a:t>
            </a:r>
            <a:endParaRPr lang="en-US" altLang="zh-TW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pPr algn="l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              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109590052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資工二 黃士維</a:t>
            </a:r>
          </a:p>
        </p:txBody>
      </p:sp>
    </p:spTree>
    <p:extLst>
      <p:ext uri="{BB962C8B-B14F-4D97-AF65-F5344CB8AC3E}">
        <p14:creationId xmlns:p14="http://schemas.microsoft.com/office/powerpoint/2010/main" val="265365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F02E3C-A096-886D-6C41-DDE39BD2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FZYaoTi" panose="02010601030101010101" pitchFamily="2" charset="-122"/>
                <a:ea typeface="FZYaoTi" panose="02010601030101010101" pitchFamily="2" charset="-122"/>
              </a:rPr>
              <a:t>實際展示</a:t>
            </a:r>
          </a:p>
        </p:txBody>
      </p:sp>
      <p:pic>
        <p:nvPicPr>
          <p:cNvPr id="4" name="新增影片">
            <a:hlinkClick r:id="" action="ppaction://media"/>
            <a:extLst>
              <a:ext uri="{FF2B5EF4-FFF2-40B4-BE49-F238E27FC236}">
                <a16:creationId xmlns:a16="http://schemas.microsoft.com/office/drawing/2014/main" id="{49537A7E-4E85-F4E0-3F07-C839CC1097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344" y="1709607"/>
            <a:ext cx="6570662" cy="36957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4A633C5-8F84-5318-2507-46FFABC7F90A}"/>
              </a:ext>
            </a:extLst>
          </p:cNvPr>
          <p:cNvSpPr txBox="1"/>
          <p:nvPr/>
        </p:nvSpPr>
        <p:spPr>
          <a:xfrm>
            <a:off x="3319378" y="6063734"/>
            <a:ext cx="555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(Service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裡計時功能為參考網路文章的作法並加以修改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)</a:t>
            </a:r>
            <a:endParaRPr lang="zh-TW" altLang="en-US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6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323BBFA-B6CC-E63F-4385-BDACADA6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87625"/>
          </a:xfrm>
        </p:spPr>
        <p:txBody>
          <a:bodyPr/>
          <a:lstStyle/>
          <a:p>
            <a:pPr algn="l"/>
            <a:r>
              <a:rPr lang="zh-TW" altLang="en-US" sz="4400" dirty="0">
                <a:latin typeface="FZYaoTi" panose="02010601030101010101" pitchFamily="2" charset="-122"/>
                <a:ea typeface="FZYaoTi" panose="02010601030101010101" pitchFamily="2" charset="-122"/>
              </a:rPr>
              <a:t>動機</a:t>
            </a:r>
            <a:r>
              <a:rPr lang="en-US" altLang="zh-TW" sz="4400" dirty="0">
                <a:latin typeface="FZYaoTi" panose="02010601030101010101" pitchFamily="2" charset="-122"/>
                <a:ea typeface="FZYaoTi" panose="02010601030101010101" pitchFamily="2" charset="-122"/>
              </a:rPr>
              <a:t>:</a:t>
            </a:r>
            <a:br>
              <a:rPr lang="en-US" altLang="zh-TW" sz="4400" dirty="0">
                <a:latin typeface="FZYaoTi" panose="02010601030101010101" pitchFamily="2" charset="-122"/>
                <a:ea typeface="FZYaoTi" panose="02010601030101010101" pitchFamily="2" charset="-122"/>
              </a:rPr>
            </a:br>
            <a:r>
              <a:rPr lang="zh-TW" altLang="en-US" sz="4400" dirty="0">
                <a:latin typeface="FZYaoTi" panose="02010601030101010101" pitchFamily="2" charset="-122"/>
                <a:ea typeface="FZYaoTi" panose="02010601030101010101" pitchFamily="2" charset="-122"/>
              </a:rPr>
              <a:t>    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每天都花很多時間在手機上，想透過這個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app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來</a:t>
            </a:r>
            <a:b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</a:b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     掌控自己在手機做任何事的時間。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FF6B415-D6AD-B7D5-9156-C397CDF2842C}"/>
              </a:ext>
            </a:extLst>
          </p:cNvPr>
          <p:cNvSpPr txBox="1"/>
          <p:nvPr/>
        </p:nvSpPr>
        <p:spPr>
          <a:xfrm>
            <a:off x="838200" y="3285964"/>
            <a:ext cx="99822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FZYaoTi" panose="02010601030101010101" pitchFamily="2" charset="-122"/>
                <a:ea typeface="FZYaoTi" panose="02010601030101010101" pitchFamily="2" charset="-122"/>
              </a:rPr>
              <a:t>App</a:t>
            </a:r>
            <a:r>
              <a:rPr lang="zh-TW" altLang="en-US" sz="4400" dirty="0">
                <a:latin typeface="FZYaoTi" panose="02010601030101010101" pitchFamily="2" charset="-122"/>
                <a:ea typeface="FZYaoTi" panose="02010601030101010101" pitchFamily="2" charset="-122"/>
              </a:rPr>
              <a:t>功能</a:t>
            </a:r>
            <a:r>
              <a:rPr lang="en-US" altLang="zh-TW" sz="4400" dirty="0">
                <a:latin typeface="FZYaoTi" panose="02010601030101010101" pitchFamily="2" charset="-122"/>
                <a:ea typeface="FZYaoTi" panose="02010601030101010101" pitchFamily="2" charset="-122"/>
              </a:rPr>
              <a:t>:</a:t>
            </a:r>
            <a:r>
              <a:rPr lang="zh-TW" altLang="en-US" sz="4400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endParaRPr lang="en-US" altLang="zh-TW" sz="44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計算螢幕使用時間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計時後將時間記下來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設定使用多久後提醒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(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未開發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替換內建背景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08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3C334-8E9A-59F7-D989-16023C69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400" dirty="0">
                <a:latin typeface="FZYaoTi" panose="02010601030101010101" pitchFamily="2" charset="-122"/>
                <a:ea typeface="FZYaoTi" panose="02010601030101010101" pitchFamily="2" charset="-122"/>
              </a:rPr>
              <a:t>GUI</a:t>
            </a:r>
            <a:r>
              <a:rPr lang="zh-TW" altLang="en-US" sz="4400" dirty="0">
                <a:latin typeface="FZYaoTi" panose="02010601030101010101" pitchFamily="2" charset="-122"/>
                <a:ea typeface="FZYaoTi" panose="02010601030101010101" pitchFamily="2" charset="-122"/>
              </a:rPr>
              <a:t>介面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6C6949-E335-7B96-1E57-4ECD84713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5695" y="554058"/>
            <a:ext cx="2619059" cy="5694342"/>
          </a:xfr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281145-B8A3-B71D-CB1A-B8646D99E7D8}"/>
              </a:ext>
            </a:extLst>
          </p:cNvPr>
          <p:cNvSpPr txBox="1"/>
          <p:nvPr/>
        </p:nvSpPr>
        <p:spPr>
          <a:xfrm>
            <a:off x="1285036" y="1935921"/>
            <a:ext cx="33631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latin typeface="FZYaoTi" panose="02010601030101010101" pitchFamily="2" charset="-122"/>
                <a:ea typeface="FZYaoTi" panose="02010601030101010101" pitchFamily="2" charset="-122"/>
              </a:rPr>
              <a:t>1.</a:t>
            </a:r>
            <a:r>
              <a:rPr lang="zh-TW" altLang="en-US" sz="2400" dirty="0">
                <a:latin typeface="FZYaoTi" panose="02010601030101010101" pitchFamily="2" charset="-122"/>
                <a:ea typeface="FZYaoTi" panose="02010601030101010101" pitchFamily="2" charset="-122"/>
              </a:rPr>
              <a:t>輸入事件名稱並新增</a:t>
            </a:r>
            <a:endParaRPr lang="en-US" altLang="zh-TW" sz="24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FZYaoTi" panose="02010601030101010101" pitchFamily="2" charset="-122"/>
                <a:ea typeface="FZYaoTi" panose="02010601030101010101" pitchFamily="2" charset="-122"/>
              </a:rPr>
              <a:t>2.</a:t>
            </a:r>
            <a:r>
              <a:rPr lang="zh-TW" altLang="en-US" sz="2400" dirty="0">
                <a:latin typeface="FZYaoTi" panose="02010601030101010101" pitchFamily="2" charset="-122"/>
                <a:ea typeface="FZYaoTi" panose="02010601030101010101" pitchFamily="2" charset="-122"/>
              </a:rPr>
              <a:t>紀錄的識見與時間</a:t>
            </a:r>
            <a:endParaRPr lang="en-US" altLang="zh-TW" sz="24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FZYaoTi" panose="02010601030101010101" pitchFamily="2" charset="-122"/>
                <a:ea typeface="FZYaoTi" panose="02010601030101010101" pitchFamily="2" charset="-122"/>
              </a:rPr>
              <a:t>3.</a:t>
            </a:r>
            <a:r>
              <a:rPr lang="zh-TW" altLang="en-US" sz="2400" dirty="0">
                <a:latin typeface="FZYaoTi" panose="02010601030101010101" pitchFamily="2" charset="-122"/>
                <a:ea typeface="FZYaoTi" panose="02010601030101010101" pitchFamily="2" charset="-122"/>
              </a:rPr>
              <a:t>時間計時</a:t>
            </a:r>
            <a:endParaRPr lang="en-US" altLang="zh-TW" sz="24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FZYaoTi" panose="02010601030101010101" pitchFamily="2" charset="-122"/>
                <a:ea typeface="FZYaoTi" panose="02010601030101010101" pitchFamily="2" charset="-122"/>
              </a:rPr>
              <a:t>4.</a:t>
            </a:r>
            <a:r>
              <a:rPr lang="zh-TW" altLang="en-US" sz="2400" dirty="0">
                <a:latin typeface="FZYaoTi" panose="02010601030101010101" pitchFamily="2" charset="-122"/>
                <a:ea typeface="FZYaoTi" panose="02010601030101010101" pitchFamily="2" charset="-122"/>
              </a:rPr>
              <a:t>暫停</a:t>
            </a:r>
            <a:r>
              <a:rPr lang="en-US" altLang="zh-TW" sz="2400" dirty="0">
                <a:latin typeface="FZYaoTi" panose="02010601030101010101" pitchFamily="2" charset="-122"/>
                <a:ea typeface="FZYaoTi" panose="02010601030101010101" pitchFamily="2" charset="-122"/>
              </a:rPr>
              <a:t>/</a:t>
            </a:r>
            <a:r>
              <a:rPr lang="zh-TW" altLang="en-US" sz="2400" dirty="0">
                <a:latin typeface="FZYaoTi" panose="02010601030101010101" pitchFamily="2" charset="-122"/>
                <a:ea typeface="FZYaoTi" panose="02010601030101010101" pitchFamily="2" charset="-122"/>
              </a:rPr>
              <a:t>開始 按鈕</a:t>
            </a:r>
            <a:endParaRPr lang="en-US" altLang="zh-TW" sz="24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FZYaoTi" panose="02010601030101010101" pitchFamily="2" charset="-122"/>
                <a:ea typeface="FZYaoTi" panose="02010601030101010101" pitchFamily="2" charset="-122"/>
              </a:rPr>
              <a:t>5.</a:t>
            </a:r>
            <a:r>
              <a:rPr lang="zh-TW" altLang="en-US" sz="2400" dirty="0">
                <a:latin typeface="FZYaoTi" panose="02010601030101010101" pitchFamily="2" charset="-122"/>
                <a:ea typeface="FZYaoTi" panose="02010601030101010101" pitchFamily="2" charset="-122"/>
              </a:rPr>
              <a:t>重置時間按鈕</a:t>
            </a:r>
            <a:endParaRPr lang="en-US" altLang="zh-TW" sz="24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endParaRPr lang="zh-TW" altLang="en-US" sz="24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1D4DC2AA-92B8-FD98-BF01-DF046856A2F2}"/>
              </a:ext>
            </a:extLst>
          </p:cNvPr>
          <p:cNvSpPr/>
          <p:nvPr/>
        </p:nvSpPr>
        <p:spPr>
          <a:xfrm rot="5400000" flipV="1">
            <a:off x="3061340" y="5358787"/>
            <a:ext cx="107638" cy="116766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2F84D92-A5D3-ABEA-58D8-860ECD2000EE}"/>
              </a:ext>
            </a:extLst>
          </p:cNvPr>
          <p:cNvSpPr txBox="1"/>
          <p:nvPr/>
        </p:nvSpPr>
        <p:spPr>
          <a:xfrm>
            <a:off x="7471795" y="3946371"/>
            <a:ext cx="553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4.</a:t>
            </a:r>
            <a:endParaRPr lang="zh-TW" altLang="en-US" sz="2400" b="1" dirty="0">
              <a:solidFill>
                <a:srgbClr val="FF0000"/>
              </a:solidFill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182202E-8EA1-4C20-8B82-A77B0484C599}"/>
              </a:ext>
            </a:extLst>
          </p:cNvPr>
          <p:cNvSpPr txBox="1"/>
          <p:nvPr/>
        </p:nvSpPr>
        <p:spPr>
          <a:xfrm>
            <a:off x="8671725" y="3956503"/>
            <a:ext cx="553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5.</a:t>
            </a:r>
            <a:endParaRPr lang="zh-TW" altLang="en-US" sz="2400" b="1" dirty="0">
              <a:solidFill>
                <a:srgbClr val="FF0000"/>
              </a:solidFill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4B7B5FA-F4B3-AEC3-E3AB-B279922A7BCF}"/>
              </a:ext>
            </a:extLst>
          </p:cNvPr>
          <p:cNvSpPr txBox="1"/>
          <p:nvPr/>
        </p:nvSpPr>
        <p:spPr>
          <a:xfrm>
            <a:off x="7590504" y="3391846"/>
            <a:ext cx="553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3.</a:t>
            </a:r>
            <a:endParaRPr lang="zh-TW" altLang="en-US" sz="2400" b="1" dirty="0">
              <a:solidFill>
                <a:srgbClr val="FF0000"/>
              </a:solidFill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05C96A1-AD7E-1AB5-DD5C-5673C0D67637}"/>
              </a:ext>
            </a:extLst>
          </p:cNvPr>
          <p:cNvSpPr txBox="1"/>
          <p:nvPr/>
        </p:nvSpPr>
        <p:spPr>
          <a:xfrm>
            <a:off x="7590504" y="1658841"/>
            <a:ext cx="425310" cy="46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2.</a:t>
            </a:r>
            <a:endParaRPr lang="zh-TW" altLang="en-US" sz="2400" b="1" dirty="0">
              <a:solidFill>
                <a:srgbClr val="FF0000"/>
              </a:solidFill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49D89C0-0670-9DA7-F424-9498C7D95772}"/>
              </a:ext>
            </a:extLst>
          </p:cNvPr>
          <p:cNvSpPr txBox="1"/>
          <p:nvPr/>
        </p:nvSpPr>
        <p:spPr>
          <a:xfrm>
            <a:off x="7575124" y="1132874"/>
            <a:ext cx="553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1.</a:t>
            </a:r>
            <a:endParaRPr lang="zh-TW" altLang="en-US" sz="2400" b="1" dirty="0">
              <a:solidFill>
                <a:srgbClr val="FF0000"/>
              </a:solidFill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3C6D5D-ADE3-AC52-1BA8-71C0DE1FEA43}"/>
              </a:ext>
            </a:extLst>
          </p:cNvPr>
          <p:cNvSpPr/>
          <p:nvPr/>
        </p:nvSpPr>
        <p:spPr>
          <a:xfrm>
            <a:off x="7538067" y="1195272"/>
            <a:ext cx="2461610" cy="397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177FAD6-D53C-CFA1-D488-4FE9A7A6963C}"/>
              </a:ext>
            </a:extLst>
          </p:cNvPr>
          <p:cNvSpPr/>
          <p:nvPr/>
        </p:nvSpPr>
        <p:spPr>
          <a:xfrm>
            <a:off x="7538067" y="1585837"/>
            <a:ext cx="2461610" cy="1855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5D1AB58-7C5E-DAC2-E7B6-8BE97E53EB1E}"/>
              </a:ext>
            </a:extLst>
          </p:cNvPr>
          <p:cNvSpPr/>
          <p:nvPr/>
        </p:nvSpPr>
        <p:spPr>
          <a:xfrm>
            <a:off x="7538067" y="3441424"/>
            <a:ext cx="2461610" cy="404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4DF4FA-817E-6A93-1688-84C5BF2A8D43}"/>
              </a:ext>
            </a:extLst>
          </p:cNvPr>
          <p:cNvSpPr/>
          <p:nvPr/>
        </p:nvSpPr>
        <p:spPr>
          <a:xfrm>
            <a:off x="7852095" y="4081086"/>
            <a:ext cx="612703" cy="562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AAAE094-2A12-1569-E6F6-E0E492C620C9}"/>
              </a:ext>
            </a:extLst>
          </p:cNvPr>
          <p:cNvSpPr/>
          <p:nvPr/>
        </p:nvSpPr>
        <p:spPr>
          <a:xfrm>
            <a:off x="9076888" y="4081086"/>
            <a:ext cx="612703" cy="562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05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082B2D7-C3C6-84F3-A9A2-683AB028B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66"/>
          <a:stretch/>
        </p:blipFill>
        <p:spPr>
          <a:xfrm>
            <a:off x="1249961" y="1598637"/>
            <a:ext cx="1912918" cy="41294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BEDE74F-8203-C772-656F-A1A982798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5" b="828"/>
          <a:stretch/>
        </p:blipFill>
        <p:spPr>
          <a:xfrm>
            <a:off x="3695444" y="1598639"/>
            <a:ext cx="1912917" cy="41294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C72350D-FD06-8121-E975-0B4F35E00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74" b="1057"/>
          <a:stretch/>
        </p:blipFill>
        <p:spPr>
          <a:xfrm>
            <a:off x="6140926" y="1580115"/>
            <a:ext cx="1966044" cy="41294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875B163-BDF9-4253-B0D5-C83C2A72BB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80"/>
          <a:stretch/>
        </p:blipFill>
        <p:spPr>
          <a:xfrm>
            <a:off x="8814246" y="1598635"/>
            <a:ext cx="1926981" cy="41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45AD8-B51F-020B-1B5B-9C12BE7C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FZYaoTi" panose="02010601030101010101" pitchFamily="2" charset="-122"/>
                <a:ea typeface="FZYaoTi" panose="02010601030101010101" pitchFamily="2" charset="-122"/>
              </a:rPr>
              <a:t>專案架構介紹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F10FD6-6E74-0C9D-3456-88B8BF48F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err="1">
                <a:latin typeface="FZYaoTi" panose="02010601030101010101" pitchFamily="2" charset="-122"/>
                <a:ea typeface="FZYaoTi" panose="02010601030101010101" pitchFamily="2" charset="-122"/>
              </a:rPr>
              <a:t>MainActivity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en-US" altLang="zh-TW" sz="3600" dirty="0" err="1">
                <a:latin typeface="FZYaoTi" panose="02010601030101010101" pitchFamily="2" charset="-122"/>
                <a:ea typeface="FZYaoTi" panose="02010601030101010101" pitchFamily="2" charset="-122"/>
              </a:rPr>
              <a:t>Poweropen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en-US" altLang="zh-TW" sz="3600" dirty="0" err="1">
                <a:latin typeface="FZYaoTi" panose="02010601030101010101" pitchFamily="2" charset="-122"/>
                <a:ea typeface="FZYaoTi" panose="02010601030101010101" pitchFamily="2" charset="-122"/>
              </a:rPr>
              <a:t>SqlDataBaseHelper</a:t>
            </a:r>
            <a:endParaRPr lang="zh-TW" altLang="en-US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560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911D9-42F7-636E-A6DB-5915A5CB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FZYaoTi" panose="02010601030101010101" pitchFamily="2" charset="-122"/>
                <a:ea typeface="FZYaoTi" panose="02010601030101010101" pitchFamily="2" charset="-122"/>
              </a:rPr>
              <a:t>使用的技術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F245FC-6F29-108E-7F3F-428305CF3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Service</a:t>
            </a:r>
          </a:p>
          <a:p>
            <a:r>
              <a:rPr lang="en-US" altLang="zh-TW" sz="3600" dirty="0" err="1">
                <a:latin typeface="FZYaoTi" panose="02010601030101010101" pitchFamily="2" charset="-122"/>
                <a:ea typeface="FZYaoTi" panose="02010601030101010101" pitchFamily="2" charset="-122"/>
              </a:rPr>
              <a:t>BroadCastReceiver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SQLite database</a:t>
            </a:r>
            <a:endParaRPr lang="zh-TW" altLang="en-US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90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F9332-8F8B-AAF4-DE84-F957C6D5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err="1">
                <a:highlight>
                  <a:srgbClr val="008080"/>
                </a:highlight>
                <a:latin typeface="FZYaoTi" panose="02010601030101010101" pitchFamily="2" charset="-122"/>
                <a:ea typeface="FZYaoTi" panose="02010601030101010101" pitchFamily="2" charset="-122"/>
              </a:rPr>
              <a:t>MainActivity</a:t>
            </a:r>
            <a:endParaRPr lang="zh-TW" altLang="en-US" sz="4400" dirty="0">
              <a:highlight>
                <a:srgbClr val="008080"/>
              </a:highlight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9F699B-5904-5BF1-3684-9F6E869E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更改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TEXTVIEW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的時間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RESET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按鈕可重製並停止計時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PAUSE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按鈕可暫停計時並改變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START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按鈕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有一個更改背景的按鈕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自動啟用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SERVICE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讓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APP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關閉後仍能計時</a:t>
            </a:r>
          </a:p>
        </p:txBody>
      </p:sp>
    </p:spTree>
    <p:extLst>
      <p:ext uri="{BB962C8B-B14F-4D97-AF65-F5344CB8AC3E}">
        <p14:creationId xmlns:p14="http://schemas.microsoft.com/office/powerpoint/2010/main" val="5627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A2B9D-D4B5-B5F9-960E-428B4DCB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err="1">
                <a:highlight>
                  <a:srgbClr val="008080"/>
                </a:highlight>
                <a:latin typeface="FZYaoTi" panose="02010601030101010101" pitchFamily="2" charset="-122"/>
                <a:ea typeface="FZYaoTi" panose="02010601030101010101" pitchFamily="2" charset="-122"/>
              </a:rPr>
              <a:t>pOWEROPEN</a:t>
            </a:r>
            <a:r>
              <a:rPr lang="en-US" altLang="zh-TW" sz="4400" dirty="0">
                <a:highlight>
                  <a:srgbClr val="008080"/>
                </a:highlight>
                <a:latin typeface="FZYaoTi" panose="02010601030101010101" pitchFamily="2" charset="-122"/>
                <a:ea typeface="FZYaoTi" panose="02010601030101010101" pitchFamily="2" charset="-122"/>
              </a:rPr>
              <a:t>(service)</a:t>
            </a:r>
            <a:endParaRPr lang="zh-TW" altLang="en-US" sz="4400" dirty="0">
              <a:highlight>
                <a:srgbClr val="008080"/>
              </a:highlight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93AFC0-DD08-74A4-7699-2B8FEB68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自</a:t>
            </a:r>
            <a:r>
              <a:rPr lang="en-US" altLang="zh-TW" sz="3600" dirty="0" err="1">
                <a:latin typeface="FZYaoTi" panose="02010601030101010101" pitchFamily="2" charset="-122"/>
                <a:ea typeface="FZYaoTi" panose="02010601030101010101" pitchFamily="2" charset="-122"/>
              </a:rPr>
              <a:t>MainActivity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啟用後會持續執行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利用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handler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實現計時功能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在這裡計時並傳回</a:t>
            </a:r>
            <a:r>
              <a:rPr lang="en-US" altLang="zh-TW" sz="3600" dirty="0" err="1">
                <a:latin typeface="FZYaoTi" panose="02010601030101010101" pitchFamily="2" charset="-122"/>
                <a:ea typeface="FZYaoTi" panose="02010601030101010101" pitchFamily="2" charset="-122"/>
              </a:rPr>
              <a:t>MainActivity</a:t>
            </a:r>
            <a:endParaRPr lang="zh-TW" altLang="en-US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05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6169D-9850-D4A7-11C4-90FD761B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highlight>
                  <a:srgbClr val="008080"/>
                </a:highlight>
                <a:latin typeface="FZYaoTi" panose="02010601030101010101" pitchFamily="2" charset="-122"/>
                <a:ea typeface="FZYaoTi" panose="02010601030101010101" pitchFamily="2" charset="-122"/>
              </a:rPr>
              <a:t>SQLDATABASEHELPER</a:t>
            </a:r>
            <a:endParaRPr lang="zh-TW" altLang="en-US" sz="4400" dirty="0">
              <a:highlight>
                <a:srgbClr val="008080"/>
              </a:highlight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87B609D-A3B1-8C3C-F9A0-0C9723420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建一個簡易資料庫</a:t>
            </a:r>
            <a:endParaRPr lang="en-US" altLang="zh-TW" sz="3600" dirty="0">
              <a:latin typeface="FZYaoTi" panose="02010601030101010101" pitchFamily="2" charset="-122"/>
              <a:ea typeface="FZYaoTi" panose="02010601030101010101" pitchFamily="2" charset="-122"/>
            </a:endParaRPr>
          </a:p>
          <a:p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讓其他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class 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儲存 </a:t>
            </a:r>
            <a:r>
              <a:rPr lang="en-US" altLang="zh-TW" sz="3600" dirty="0">
                <a:latin typeface="FZYaoTi" panose="02010601030101010101" pitchFamily="2" charset="-122"/>
                <a:ea typeface="FZYaoTi" panose="02010601030101010101" pitchFamily="2" charset="-122"/>
              </a:rPr>
              <a:t>/ 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讀取 </a:t>
            </a:r>
            <a:r>
              <a:rPr lang="zh-TW" altLang="en-US" sz="3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內</a:t>
            </a:r>
            <a:r>
              <a:rPr lang="zh-TW" altLang="en-US" sz="3600" dirty="0">
                <a:latin typeface="FZYaoTi" panose="02010601030101010101" pitchFamily="2" charset="-122"/>
                <a:ea typeface="FZYaoTi" panose="02010601030101010101" pitchFamily="2" charset="-122"/>
              </a:rPr>
              <a:t>容</a:t>
            </a:r>
          </a:p>
        </p:txBody>
      </p:sp>
    </p:spTree>
    <p:extLst>
      <p:ext uri="{BB962C8B-B14F-4D97-AF65-F5344CB8AC3E}">
        <p14:creationId xmlns:p14="http://schemas.microsoft.com/office/powerpoint/2010/main" val="3256532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</Template>
  <TotalTime>498</TotalTime>
  <Words>217</Words>
  <Application>Microsoft Office PowerPoint</Application>
  <PresentationFormat>寬螢幕</PresentationFormat>
  <Paragraphs>43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FZYaoTi</vt:lpstr>
      <vt:lpstr>Microsoft GothicNeo</vt:lpstr>
      <vt:lpstr>Arial</vt:lpstr>
      <vt:lpstr>Bookman Old Style</vt:lpstr>
      <vt:lpstr>Rockwell</vt:lpstr>
      <vt:lpstr>Damask</vt:lpstr>
      <vt:lpstr>螢幕使用計時</vt:lpstr>
      <vt:lpstr>動機:     每天都花很多時間在手機上，想透過這個app來      掌控自己在手機做任何事的時間。</vt:lpstr>
      <vt:lpstr>GUI介面</vt:lpstr>
      <vt:lpstr>PowerPoint 簡報</vt:lpstr>
      <vt:lpstr>專案架構介紹</vt:lpstr>
      <vt:lpstr>使用的技術</vt:lpstr>
      <vt:lpstr>MainActivity</vt:lpstr>
      <vt:lpstr>pOWEROPEN(service)</vt:lpstr>
      <vt:lpstr>SQLDATABASEHELPER</vt:lpstr>
      <vt:lpstr>實際展示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螢幕使用計時</dc:title>
  <dc:creator>士維 黃</dc:creator>
  <cp:lastModifiedBy>士維 黃</cp:lastModifiedBy>
  <cp:revision>2</cp:revision>
  <dcterms:created xsi:type="dcterms:W3CDTF">2022-06-20T09:43:44Z</dcterms:created>
  <dcterms:modified xsi:type="dcterms:W3CDTF">2022-06-21T03:34:47Z</dcterms:modified>
</cp:coreProperties>
</file>